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9" r:id="rId12"/>
    <p:sldId id="271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B4F-EE7A-426A-A18C-CE5598F3D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EE5BF0-CE14-41CB-BA48-BCECE21B3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29F17-D14B-4F3D-B96F-FB6F9B76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7F19D-B296-4121-8CAC-48412BBBA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78F4E-777B-4860-9093-E383B7F5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2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8D8E-491D-4148-B500-1DB6EE33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A3A7C-8CEE-49AC-B827-04C1490B9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1C2D5-CF35-476B-BEB7-269DC1E1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2C170-3196-47FD-8BC3-33E607C1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299BC-2B4D-43B5-A4FC-964C76BC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3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D97D5D-ACF7-434A-98E6-F04218862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041FAD-2C94-4C3C-8684-86781F601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FE1F4-E311-47C9-9720-C77E51A0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1F521-3719-4B70-A225-97CA44B0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7DD72-286C-4551-99CA-FF16AA63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BC79-30F2-4069-9C1A-00933DE5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539E8-3CE8-46FC-800C-9BDBC6B73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7CE6-C866-44E6-82F6-E7F64818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358FB-B8B7-4622-AD75-9ADBFB80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91E9E-A07B-49D1-96E1-CD1885AF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4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5AE7-EAB9-4DE2-AD8F-A41015A2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26D7D-F583-4054-889E-A45E89CB0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41178-8ADA-466B-9852-7DE31FA6B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39ABB-676E-4E84-9455-5F04F14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AC26D-780A-48BC-882E-0009D8AB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7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AE13E-75FB-4DE3-BCB5-AAC31C44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C648F-5B38-47E1-9347-16577143A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1C9A5-4E44-435E-9EA9-446ED28F2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EACBA-CCC2-4902-9A26-F537661AE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57DD-8513-4FD8-9909-D1836D7B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8DE9F-ABB0-426B-919B-7B09DE1E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8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2D0A-D876-472C-9C6C-733E58848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B7107-B5BF-4006-BA7F-D31BA3E17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E4032-B45B-4670-BB8F-8665344F4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4108D-EE40-427B-8051-1B391F839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83F388-AE82-46A0-8306-CDBDDA5D5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7674E9-07EC-4D4A-BCBF-F0C028CE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14C15-AFB1-40AD-A1EF-E07EA440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B0BE6-042A-4771-AA39-3FBC32D1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B664B-8025-44EF-98EA-58371E11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77DD5-F61B-4433-BA43-08F0715B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2FA12-7A02-4399-A5A9-07644B6D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A4B82-CCE3-4123-B09F-179E9CCC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294965-A570-4A8A-82B2-BD4E8D08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863D2-FECD-4108-BAFC-957919C0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FAF75-5E21-4524-9C47-99DE6420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8392-900D-49A2-B3B7-6E73AB35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77469-5D05-4134-AB10-C7E35390D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1BA2D-E8B2-47B9-81ED-3913725C3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5EC69-DE2E-46FE-82B0-07CBBBB5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EDA58-D434-45F1-8E21-F40232A4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3CE36-B323-4E6C-886C-DF09A7D9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3A05-D0B6-4E09-8FD8-29283F3F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F04AD-4D6D-4516-B3BD-CE0370034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B7EAB-CBE9-4FAC-AC44-85B5A2EA5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857E0-4A8E-43AE-8A58-B3D0EAF5C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AEAC7-7998-4822-91EB-62DF6516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A7F55-5598-42D6-8798-FAE96B48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7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8364D-9018-49B9-8E0F-96D27A5A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E8A98-016D-4C8D-92FE-D203D417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E58C5-BE6E-4C5F-BC42-128E86FC10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BCAB3-0AC2-4029-9A4D-6D653F625FB4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FE718-3B78-4CE9-87CA-D4D3779AA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CE4D8-0A5F-4E91-8A69-2B76BB214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F3BC8-F14A-4438-BB40-F310926EA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8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4068-0EA8-4784-8405-F8E0BBBF0F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24F-CEA7-45E7-A1D4-12AE76855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4AAE1-97EC-42D1-9BF8-BDEB08B53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19AC8-8612-4800-9E4A-A624C6890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85" y="1721452"/>
            <a:ext cx="6680428" cy="35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9DA5B2-C0F9-4A4F-98D3-B78F279E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70B6-C1D0-4056-932B-CF017015C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7" y="106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 dir="r"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96A714-2BCF-42C5-9299-951B23B0C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B3F37-CA00-48D2-A51E-8F93B5F5F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58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 dir="r"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96A714-2BCF-42C5-9299-951B23B0C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EA534B-1030-4FD6-93DE-1517F058B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 dir="r"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77FC8B-ED8A-4BC9-BE05-6E4A9837E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BF3CC-AC8B-4E59-8248-542067009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3" b="29178"/>
          <a:stretch/>
        </p:blipFill>
        <p:spPr>
          <a:xfrm>
            <a:off x="2513606" y="5753"/>
            <a:ext cx="9306101" cy="69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0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77FC8B-ED8A-4BC9-BE05-6E4A9837E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C43EEA-8D73-4ACA-B3FC-D4E781F32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10050" r="18123" b="3689"/>
          <a:stretch/>
        </p:blipFill>
        <p:spPr>
          <a:xfrm rot="-60000">
            <a:off x="764177" y="-50800"/>
            <a:ext cx="5331822" cy="70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8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/>
      </p:transition>
    </mc:Choice>
    <mc:Fallback xmlns=""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77FC8B-ED8A-4BC9-BE05-6E4A9837E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3D07E-23F0-407D-9BE0-FCC7ED343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09" y="0"/>
            <a:ext cx="9223891" cy="691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1D35F0-BF40-4D01-A5D5-E4F3CB75B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BCE401-E129-4874-BED2-4DA8A5BA0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4" y="-65529"/>
            <a:ext cx="5237585" cy="698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4AB099-8CEF-47A1-86F0-83541870F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94068-0EA8-4784-8405-F8E0BBBF0F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24F-CEA7-45E7-A1D4-12AE76855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DC20D-D4E6-4C17-975A-EB7F4A33E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060"/>
          <a:stretch/>
        </p:blipFill>
        <p:spPr>
          <a:xfrm>
            <a:off x="1298355" y="-140253"/>
            <a:ext cx="10080845" cy="71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 dir="r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0470EB-AD8E-4F1B-A8F7-96C7EAD49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92FAD7-8486-414C-B662-B7B87C567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991" y="494609"/>
            <a:ext cx="7399214" cy="55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51C5-10A5-4425-B137-3FD18C573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DC788-8B14-4FD1-9C85-2FE539B2F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6067" y="893503"/>
            <a:ext cx="7148024" cy="53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 dir="r"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3F4608-05C9-4E9C-8AD7-56FC399D6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B7B216-50C7-4F3C-98DE-2E2192B33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0"/>
            <a:ext cx="6090738" cy="4568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E8B8DE-0FAF-44D7-B659-7079DDD7F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1" y="2202470"/>
            <a:ext cx="6090738" cy="456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32610B-375B-45EF-BA8B-72FF90FA0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94068-0EA8-4784-8405-F8E0BBBF0F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24F-CEA7-45E7-A1D4-12AE76855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2A90D-7425-4C00-8071-C7900210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25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9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7000">
        <p14:reveal thruBlk="1" dir="r"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1C360-3C5D-4625-9B1E-53B0F0286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94068-0EA8-4784-8405-F8E0BBBF0F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24F-CEA7-45E7-A1D4-12AE76855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7B3D0-6247-4572-9403-B314CAFF7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0D66FE-DFF8-4759-91D0-4034D49B2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0" y="0"/>
            <a:ext cx="12421199" cy="6917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0666D-9927-43DD-8BF2-D61017FB3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8599" y="106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5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Bené</dc:creator>
  <cp:lastModifiedBy>William Nasher</cp:lastModifiedBy>
  <cp:revision>21</cp:revision>
  <dcterms:created xsi:type="dcterms:W3CDTF">2018-07-12T21:01:19Z</dcterms:created>
  <dcterms:modified xsi:type="dcterms:W3CDTF">2019-10-21T16:59:53Z</dcterms:modified>
</cp:coreProperties>
</file>